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wpcf-web-subtitle-360.mp4" descr="swpcf-web-subtitle-360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66182"/>
            <a:ext cx="24384001" cy="13183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40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